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5"/>
  </p:notesMasterIdLst>
  <p:handoutMasterIdLst>
    <p:handoutMasterId r:id="rId86"/>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40"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2" r:id="rId79"/>
    <p:sldId id="333" r:id="rId80"/>
    <p:sldId id="334" r:id="rId81"/>
    <p:sldId id="335" r:id="rId82"/>
    <p:sldId id="336" r:id="rId83"/>
    <p:sldId id="337" r:id="rId84"/>
  </p:sldIdLst>
  <p:sldSz cx="12436475" cy="6994525"/>
  <p:notesSz cx="6858000" cy="9144000"/>
  <p:custDataLst>
    <p:tags r:id="rId8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80637" autoAdjust="0"/>
  </p:normalViewPr>
  <p:slideViewPr>
    <p:cSldViewPr>
      <p:cViewPr varScale="1">
        <p:scale>
          <a:sx n="72" d="100"/>
          <a:sy n="72" d="100"/>
        </p:scale>
        <p:origin x="27" y="5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4249"/>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7/25/2017 3:19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7/25/2017 3:19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7/25/2017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3:19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3989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7/25/2017 3:19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3:19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7/25/2017 3:19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3:19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9582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err="1"/>
              <a:t>Conversation</a:t>
            </a:r>
            <a:r>
              <a:rPr lang="de-DE" sz="3600"/>
              <a:t>-Like </a:t>
            </a:r>
            <a:r>
              <a:rPr lang="de-DE" sz="3600" err="1"/>
              <a:t>interface</a:t>
            </a:r>
            <a:endParaRPr lang="de-DE" sz="3600"/>
          </a:p>
          <a:p>
            <a:r>
              <a:rPr lang="de-DE" sz="3600"/>
              <a:t>No </a:t>
            </a:r>
            <a:r>
              <a:rPr lang="de-DE" sz="3600" err="1"/>
              <a:t>complex</a:t>
            </a:r>
            <a:r>
              <a:rPr lang="de-DE" sz="3600"/>
              <a:t> UI</a:t>
            </a:r>
          </a:p>
          <a:p>
            <a:r>
              <a:rPr lang="de-DE" sz="3600" err="1"/>
              <a:t>Step</a:t>
            </a:r>
            <a:r>
              <a:rPr lang="de-DE" sz="3600"/>
              <a:t>-by-</a:t>
            </a:r>
            <a:r>
              <a:rPr lang="de-DE" sz="3600" err="1"/>
              <a:t>step</a:t>
            </a:r>
            <a:r>
              <a:rPr lang="de-DE" sz="3600"/>
              <a:t> </a:t>
            </a:r>
            <a:r>
              <a:rPr lang="de-DE" sz="3600" err="1"/>
              <a:t>interaction</a:t>
            </a:r>
            <a:r>
              <a:rPr lang="de-DE" sz="3600"/>
              <a:t>/</a:t>
            </a:r>
            <a:r>
              <a:rPr lang="de-DE" sz="3600" err="1"/>
              <a:t>interactivity</a:t>
            </a:r>
            <a:endParaRPr lang="de-DE" sz="3600"/>
          </a:p>
          <a:p>
            <a:r>
              <a:rPr lang="de-DE" sz="3600"/>
              <a:t>Leads </a:t>
            </a:r>
            <a:r>
              <a:rPr lang="de-DE" sz="3600" err="1"/>
              <a:t>the</a:t>
            </a:r>
            <a:r>
              <a:rPr lang="de-DE" sz="3600"/>
              <a:t> </a:t>
            </a:r>
            <a:r>
              <a:rPr lang="de-DE" sz="3600" err="1"/>
              <a:t>user</a:t>
            </a:r>
            <a:r>
              <a:rPr lang="de-DE" sz="3600"/>
              <a:t> </a:t>
            </a:r>
            <a:r>
              <a:rPr lang="de-DE" sz="3600" err="1"/>
              <a:t>through</a:t>
            </a:r>
            <a:r>
              <a:rPr lang="de-DE" sz="3600"/>
              <a:t> </a:t>
            </a:r>
            <a:r>
              <a:rPr lang="de-DE" sz="3600" err="1"/>
              <a:t>the</a:t>
            </a:r>
            <a:r>
              <a:rPr lang="de-DE" sz="3600"/>
              <a:t> </a:t>
            </a:r>
            <a:r>
              <a:rPr lang="de-DE" sz="3600" err="1"/>
              <a:t>usage</a:t>
            </a:r>
            <a:r>
              <a:rPr lang="de-DE" sz="3600"/>
              <a:t> </a:t>
            </a:r>
            <a:r>
              <a:rPr lang="de-DE" sz="3600" err="1"/>
              <a:t>process</a:t>
            </a:r>
            <a:r>
              <a:rPr lang="de-DE" sz="3600"/>
              <a:t> of </a:t>
            </a:r>
            <a:r>
              <a:rPr lang="de-DE" sz="3600" err="1"/>
              <a:t>the</a:t>
            </a:r>
            <a:r>
              <a:rPr lang="de-DE" sz="3600"/>
              <a:t> </a:t>
            </a:r>
            <a:r>
              <a:rPr lang="de-DE" sz="3600" err="1"/>
              <a:t>solution</a:t>
            </a:r>
            <a:r>
              <a:rPr lang="de-DE" sz="3600"/>
              <a:t>/</a:t>
            </a:r>
            <a:r>
              <a:rPr lang="de-DE" sz="3600" err="1"/>
              <a:t>tool</a:t>
            </a:r>
            <a:r>
              <a:rPr lang="de-DE" sz="3600"/>
              <a:t>#</a:t>
            </a:r>
          </a:p>
          <a:p>
            <a:r>
              <a:rPr lang="de-DE" sz="3600"/>
              <a:t>BOTs </a:t>
            </a:r>
            <a:r>
              <a:rPr lang="de-DE" sz="3600" err="1"/>
              <a:t>understand</a:t>
            </a:r>
            <a:r>
              <a:rPr lang="de-DE" sz="3600"/>
              <a:t> </a:t>
            </a:r>
            <a:r>
              <a:rPr lang="de-DE" sz="3600" err="1"/>
              <a:t>intent</a:t>
            </a:r>
            <a:r>
              <a:rPr lang="de-DE" sz="3600"/>
              <a:t> and </a:t>
            </a:r>
            <a:r>
              <a:rPr lang="de-DE" sz="3600" err="1"/>
              <a:t>present</a:t>
            </a:r>
            <a:r>
              <a:rPr lang="de-DE" sz="3600"/>
              <a:t> </a:t>
            </a:r>
            <a:r>
              <a:rPr lang="de-DE" sz="3600" err="1"/>
              <a:t>options</a:t>
            </a:r>
            <a:r>
              <a:rPr lang="de-DE" sz="3600"/>
              <a:t> / </a:t>
            </a:r>
            <a:r>
              <a:rPr lang="de-DE" sz="3600" err="1"/>
              <a:t>next</a:t>
            </a:r>
            <a:r>
              <a:rPr lang="de-DE" sz="3600"/>
              <a:t> </a:t>
            </a:r>
            <a:r>
              <a:rPr lang="de-DE" sz="3600" err="1"/>
              <a:t>steps</a:t>
            </a:r>
            <a:endParaRPr lang="de-DE" sz="3600"/>
          </a:p>
          <a:p>
            <a:r>
              <a:rPr lang="en-US" sz="3600"/>
              <a:t>Bots are rapidly becoming an integral part of digital experiences. They are becoming as essential as a website or a mobile experience for users to interact with a service or application.</a:t>
            </a:r>
            <a:endParaRPr lang="de-DE" sz="360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5376</Words>
  <Application>Microsoft Office PowerPoint</Application>
  <PresentationFormat>Benutzerdefiniert</PresentationFormat>
  <Paragraphs>926</Paragraphs>
  <Slides>78</Slides>
  <Notes>78</Notes>
  <HiddenSlides>3</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78</vt:i4>
      </vt:variant>
    </vt:vector>
  </HeadingPairs>
  <TitlesOfParts>
    <vt:vector size="93"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Microsoft Cognitive Services Give your apps  a human side</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135</cp:revision>
  <dcterms:created xsi:type="dcterms:W3CDTF">2016-10-04T22:06:48Z</dcterms:created>
  <dcterms:modified xsi:type="dcterms:W3CDTF">2017-07-25T19:24:46Z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